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57" r:id="rId4"/>
    <p:sldId id="273" r:id="rId5"/>
    <p:sldId id="260" r:id="rId6"/>
    <p:sldId id="261" r:id="rId7"/>
    <p:sldId id="274" r:id="rId8"/>
    <p:sldId id="268" r:id="rId9"/>
    <p:sldId id="266" r:id="rId10"/>
    <p:sldId id="269" r:id="rId11"/>
    <p:sldId id="275" r:id="rId12"/>
    <p:sldId id="270" r:id="rId13"/>
    <p:sldId id="271" r:id="rId14"/>
    <p:sldId id="276" r:id="rId15"/>
    <p:sldId id="272" r:id="rId16"/>
    <p:sldId id="277" r:id="rId17"/>
    <p:sldId id="278" r:id="rId18"/>
    <p:sldId id="279" r:id="rId19"/>
    <p:sldId id="280" r:id="rId20"/>
    <p:sldId id="281" r:id="rId21"/>
    <p:sldId id="282" r:id="rId22"/>
    <p:sldId id="284" r:id="rId23"/>
    <p:sldId id="285" r:id="rId24"/>
    <p:sldId id="286" r:id="rId25"/>
    <p:sldId id="259" r:id="rId26"/>
  </p:sldIdLst>
  <p:sldSz cx="9144000" cy="5144135" type="screen16x9"/>
  <p:notesSz cx="6858000" cy="9144000"/>
  <p:defaultTextStyle>
    <a:defPPr>
      <a:defRPr lang="zh-CN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